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4914899"/>
            <a:ext cx="10845300" cy="163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E9863-2951-DA61-1A8F-C85C41DA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3" y="1325728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  <a:blipFill>
                <a:blip r:embed="rId4"/>
                <a:stretch>
                  <a:fillRect l="-1548" t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20091</TotalTime>
  <Words>266</Words>
  <Application>Microsoft Office PowerPoint</Application>
  <PresentationFormat>Widescreen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58</cp:revision>
  <dcterms:created xsi:type="dcterms:W3CDTF">2024-08-07T17:39:51Z</dcterms:created>
  <dcterms:modified xsi:type="dcterms:W3CDTF">2024-09-23T20:30:16Z</dcterms:modified>
</cp:coreProperties>
</file>